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7" r:id="rId2"/>
    <p:sldId id="375" r:id="rId3"/>
    <p:sldId id="377" r:id="rId4"/>
    <p:sldId id="376" r:id="rId5"/>
    <p:sldId id="373" r:id="rId6"/>
    <p:sldId id="374" r:id="rId7"/>
    <p:sldId id="372" r:id="rId8"/>
    <p:sldId id="368" r:id="rId9"/>
    <p:sldId id="371" r:id="rId10"/>
    <p:sldId id="370" r:id="rId11"/>
    <p:sldId id="369" r:id="rId12"/>
    <p:sldId id="378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2A132-EFA0-4B4B-B02A-92C7D66EB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37D270-A8BA-41DE-8162-3F66598AC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7CB72-6C56-4186-8528-7092FBCB9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8012A-EFBA-42B5-85FB-91D4C1E1398E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943E9-E55A-4F86-935A-847AC912F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83067-822E-4959-BE19-FCBAF5776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5FC0-8753-4E46-9F23-FD739316AD2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10631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CFB08-3A6B-494A-9F8E-0AE00F694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909B1-B84C-4270-8CCB-85D2B31A7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78B6E-68E4-495B-B0AF-639E65143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8012A-EFBA-42B5-85FB-91D4C1E1398E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42059-D2D6-46FA-90E4-CB847A3A0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5BC14-FB56-4A28-BFCD-BB05E6F7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5FC0-8753-4E46-9F23-FD739316AD2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2587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5D26D6-F73A-4FBA-A034-9552EC554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CCFC5F-7572-41BD-BA64-8ACC34C27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6DBB8-290D-4D53-8A09-6918EE29C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8012A-EFBA-42B5-85FB-91D4C1E1398E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2B9CF-0E1A-432F-B964-904F56BDE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385DA-A544-43E7-8B01-9CC95FD89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5FC0-8753-4E46-9F23-FD739316AD2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7941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06190-01A7-4816-9B75-051DC8B16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E9D0D-CE3B-49F7-850C-C97549687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1DA38-4FE7-4BCF-B14E-7EB980580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8012A-EFBA-42B5-85FB-91D4C1E1398E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70778-9837-4044-B39D-DCC44FBE6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91B11-F7F7-496C-BF1A-1CAA73CF6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5FC0-8753-4E46-9F23-FD739316AD2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3166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76B11-EE50-41E3-822A-15339242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83610-1B93-466E-B7BA-9501ECB03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C0342-E3CD-4E73-A3E5-596B21E24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8012A-EFBA-42B5-85FB-91D4C1E1398E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B0D30-2133-44CE-BF49-84A3CEB5A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2C503-B7F1-446A-BE32-D9E0FC654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5FC0-8753-4E46-9F23-FD739316AD2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5468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F0EEC-7D8D-4463-9A9B-BC15AC1DC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868C9-E8A1-4CEB-88CC-01A93310A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054732-5248-4DF9-ABC9-5A3B48F00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C2693-6F31-44C2-AB6B-02A47BE8F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8012A-EFBA-42B5-85FB-91D4C1E1398E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2D811-195B-4EBF-B5A8-C49A01990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44409-878E-475D-9D77-063A02ED1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5FC0-8753-4E46-9F23-FD739316AD2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8578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CD85-39F9-4543-9E60-E057413B1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8D129-7580-46AB-B5B8-6ECCB871B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3D2630-8E46-48B6-B340-E4D6B4026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F28204-DD66-4AFA-8137-0F1DC0C6CC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5F6A4A-AE01-4404-9750-A2294768E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C65450-7688-4AF7-946F-07C5B02FB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8012A-EFBA-42B5-85FB-91D4C1E1398E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7E2ECB-F244-433D-96F7-D616AA9FB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B86274-8B13-4533-AEF0-6A42169C7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5FC0-8753-4E46-9F23-FD739316AD2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69578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BF3FF-6891-48FD-9A13-F5CEEEE38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00BD53-C974-4A5D-8EB3-1AC65B1C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8012A-EFBA-42B5-85FB-91D4C1E1398E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784C64-86ED-4D35-A086-A102D338C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446764-002C-49CD-B579-8AF269F67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5FC0-8753-4E46-9F23-FD739316AD2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484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84FF9F-DE8D-4EE1-BCDD-9C1F84449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8012A-EFBA-42B5-85FB-91D4C1E1398E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8AEDC7-BF50-4F5C-8AC1-00ABA1639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E4206-97AA-4A5F-A18B-1BE94E9F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5FC0-8753-4E46-9F23-FD739316AD2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57319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B3F6B-0392-49C3-958D-6E6ACF5DC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12EAF-C35B-470F-8E4B-D4E55C36D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9ED25-0D0F-4B2E-BF8F-C7058E8AC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4AC36-6F41-47F5-9886-630E20B41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8012A-EFBA-42B5-85FB-91D4C1E1398E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133C1-961A-4029-93E8-10A95B5A1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DD545-FE1E-4F7D-8663-0109D8DAC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5FC0-8753-4E46-9F23-FD739316AD2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6733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F66A-080C-4C34-90FA-82590E56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893430-8A23-4EA9-9DE7-C0268742C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F9E76-1BB6-46A9-A439-423BF3FF7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2DA47-DCA8-4BF6-A909-9A8BDCCC8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8012A-EFBA-42B5-85FB-91D4C1E1398E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F7FFB-3766-4FB8-9BC8-91328BCE2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2FBEA-0A04-4324-9314-EDC579318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5FC0-8753-4E46-9F23-FD739316AD2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1411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B3FE2D-F997-41EB-80D7-1A7FF0902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BD966-CF80-4A88-A05D-B317AE57A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C4C48-C71B-4283-A8F0-DF6F6B6F4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8012A-EFBA-42B5-85FB-91D4C1E1398E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07D21-EF67-47F9-88AA-8D9EA1CE0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1F4B8-96B5-4C06-B8D3-32A604BF4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35FC0-8753-4E46-9F23-FD739316AD2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2404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1</a:t>
            </a:fld>
            <a:endParaRPr lang="fr-CH" dirty="0"/>
          </a:p>
        </p:txBody>
      </p:sp>
      <p:pic>
        <p:nvPicPr>
          <p:cNvPr id="1026" name="Picture 2" descr="I:\Save Images\Basket\50ème\Scan_Programme\1994-1995\1994-1995 Program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3067" y="555154"/>
            <a:ext cx="4001878" cy="5760000"/>
          </a:xfrm>
          <a:prstGeom prst="rect">
            <a:avLst/>
          </a:prstGeom>
          <a:noFill/>
        </p:spPr>
      </p:pic>
      <p:pic>
        <p:nvPicPr>
          <p:cNvPr id="1027" name="Picture 3" descr="I:\Save Images\Basket\50ème\Scan_Programme\1994-1995\1994-1995 Comité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7524" y="549821"/>
            <a:ext cx="3940095" cy="57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 spd="med" advClick="0" advTm="50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10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Minimes B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1994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1995</a:t>
            </a:r>
          </a:p>
        </p:txBody>
      </p:sp>
      <p:pic>
        <p:nvPicPr>
          <p:cNvPr id="2052" name="Picture 4" descr="I:\Save Images\Basket\50ème\Scan_Programme\1994-1995\1994-1995 Minimes 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1667" y="1202085"/>
            <a:ext cx="7661090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11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Poussins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1994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1995</a:t>
            </a:r>
          </a:p>
        </p:txBody>
      </p:sp>
      <p:pic>
        <p:nvPicPr>
          <p:cNvPr id="2051" name="Picture 3" descr="I:\Save Images\Basket\50ème\Scan_Programme\1994-1995\1994-1995 Poussi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5533" y="1192560"/>
            <a:ext cx="6695561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12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Ecole de Basket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1994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1995</a:t>
            </a:r>
          </a:p>
        </p:txBody>
      </p:sp>
      <p:pic>
        <p:nvPicPr>
          <p:cNvPr id="1026" name="Picture 2" descr="I:\Save Images\Basket\50ème\Scan_Programme\1994-1995\1994-1995 Ecole de Bask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601" y="1196752"/>
            <a:ext cx="6836125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2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Renens I 1LNM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1994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1995</a:t>
            </a:r>
          </a:p>
        </p:txBody>
      </p:sp>
      <p:pic>
        <p:nvPicPr>
          <p:cNvPr id="5124" name="Picture 4" descr="I:\Save Images\Basket\50ème\Scan_Programme\1994-1995\1994-1995 Renens I 1L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264444"/>
            <a:ext cx="8671642" cy="4500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3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Renens Féminines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1994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1995</a:t>
            </a:r>
          </a:p>
        </p:txBody>
      </p:sp>
      <p:pic>
        <p:nvPicPr>
          <p:cNvPr id="5123" name="Picture 3" descr="I:\Save Images\Basket\50ème\Scan_Programme\1994-1995\1994-1995 Fémini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6701" y="1268760"/>
            <a:ext cx="7358649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4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Renens II A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1994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1995</a:t>
            </a:r>
          </a:p>
        </p:txBody>
      </p:sp>
      <p:pic>
        <p:nvPicPr>
          <p:cNvPr id="5122" name="Picture 2" descr="I:\Save Images\Basket\50ème\Scan_Programme\1994-1995\1994-1995 Renens II 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0701" y="1264568"/>
            <a:ext cx="6846015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5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Renens II B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1994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1995</a:t>
            </a:r>
          </a:p>
        </p:txBody>
      </p:sp>
      <p:pic>
        <p:nvPicPr>
          <p:cNvPr id="4099" name="Picture 3" descr="I:\Save Images\Basket\50ème\Scan_Programme\1994-1995\1994-1995 Renens II 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3769" y="1260376"/>
            <a:ext cx="7619707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6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Juniors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1994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1995</a:t>
            </a:r>
          </a:p>
        </p:txBody>
      </p:sp>
      <p:pic>
        <p:nvPicPr>
          <p:cNvPr id="4098" name="Picture 2" descr="I:\Save Images\Basket\50ème\Scan_Programme\1994-1995\1994-1995 Junio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8084" y="1268760"/>
            <a:ext cx="7586640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7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Cadets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1994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1995</a:t>
            </a:r>
          </a:p>
        </p:txBody>
      </p:sp>
      <p:pic>
        <p:nvPicPr>
          <p:cNvPr id="3074" name="Picture 2" descr="I:\Save Images\Basket\50ème\Scan_Programme\1994-1995\1994-1995 Cade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0501" y="1251868"/>
            <a:ext cx="7519279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8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Scolaires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1994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1995</a:t>
            </a:r>
          </a:p>
        </p:txBody>
      </p:sp>
      <p:pic>
        <p:nvPicPr>
          <p:cNvPr id="2054" name="Picture 6" descr="I:\Save Images\Basket\50ème\Scan_Programme\1994-1995\1994-1995 Scolai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9684" y="1268760"/>
            <a:ext cx="7398002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9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Minimes A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1994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1995</a:t>
            </a:r>
          </a:p>
        </p:txBody>
      </p:sp>
      <p:pic>
        <p:nvPicPr>
          <p:cNvPr id="2053" name="Picture 5" descr="I:\Save Images\Basket\50ème\Scan_Programme\1994-1995\1994-1995 Minimes 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5925" y="1260376"/>
            <a:ext cx="6526253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</Words>
  <Application>Microsoft Office PowerPoint</Application>
  <PresentationFormat>Widescreen</PresentationFormat>
  <Paragraphs>57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Hachemane Patrick</dc:creator>
  <cp:lastModifiedBy>Hachemane Patrick</cp:lastModifiedBy>
  <cp:revision>1</cp:revision>
  <dcterms:created xsi:type="dcterms:W3CDTF">2020-03-01T11:51:29Z</dcterms:created>
  <dcterms:modified xsi:type="dcterms:W3CDTF">2020-03-01T11:51:35Z</dcterms:modified>
</cp:coreProperties>
</file>