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426" r:id="rId3"/>
    <p:sldId id="423" r:id="rId4"/>
    <p:sldId id="424" r:id="rId5"/>
    <p:sldId id="425" r:id="rId6"/>
    <p:sldId id="427" r:id="rId7"/>
    <p:sldId id="428" r:id="rId8"/>
    <p:sldId id="429" r:id="rId9"/>
    <p:sldId id="430" r:id="rId10"/>
    <p:sldId id="431" r:id="rId11"/>
    <p:sldId id="432" r:id="rId12"/>
    <p:sldId id="433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E38D-6D2F-4FC1-ADBF-829FFA664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5B919-291E-4850-98D5-92F663053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65211-871D-4A90-ABD8-658B85C2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62E16-B5B3-4FEB-ACEC-89595CFC9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E9622-D575-4D5E-81EF-22E13932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9204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7DFC8-C7CB-475D-BB99-D4982EFA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B5851-AF2F-489B-A35A-EB086047F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B0475-01F4-4A54-9E65-AED56F2C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D682F-BBA6-4865-A5F4-DEC96286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7B085-C008-43E5-AF00-1E088220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408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140AB2-C995-4CD1-9848-83385938F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E8708-B36B-41A6-924A-AA3C56F2D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3C877-BC7C-42D0-8C67-7BEF5D70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4D128-23B8-48BA-84BB-540237A6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30214-1B05-48F8-8C7D-EB27C0C7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98374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740C-70B1-498A-A669-002D9BCB9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E399D-74D3-4303-9CCF-AE63044B0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87E68-5D49-4265-97D1-A5D29A55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9C888-B5BC-4516-8AB9-F2CCAAAFF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6C3E-E4EB-42F1-8342-F282D6EFD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21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BBA68-7E9F-47DF-9A19-A5271C0A5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17FC3-958A-4DD5-8432-6BFBF196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9ED5D-C417-4C33-9B23-6C06E5197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BA549-D300-452D-AC57-9771EFE9F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BAD8-F154-4ACC-870A-6145710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439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2894-7A12-45DF-BE11-795E4D33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E7692-0745-4DC0-881E-AC036E5CD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19837-79C8-44A3-944D-4F04B45AC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6F109-15F6-46A4-AA56-475DDAAE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A75C8-68AD-47BD-8B52-E708C353B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A9CA4-D339-4AE2-8499-33AF2170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0409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DDB2-426A-4285-A869-376EFF0DB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0C168-96E1-4692-9FA1-C20315020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F31B8-ED88-4614-9732-EF3539DF0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851B5-5E7E-44E6-91CD-A7BE4DEE2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65288-906D-4794-AFEC-1A5FD8378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0F827-BBB4-40B9-96DE-02EBB70D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DAB046-54F4-4593-9F32-362D5F7AD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944F69-2953-4571-A779-CBC14617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242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275F-9F1C-4CC7-9422-EBD22AE7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C8429-E2A1-4A1A-B002-31070B69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9EEB2-57E1-4FC0-87BE-C0B6F71B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04F7D-A06B-4E4B-A816-09212925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894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515F7-9236-46D0-9480-C99528F6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EAE0C-12D0-4C16-BC73-77B228B7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D436-76BE-4E6A-A7F6-F3C2DBA8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6441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A206-E411-46FF-B4EE-112FE9DF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59B6-A904-4663-B812-F764D828E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D5D97-10D4-43A8-AA07-FE5B3986A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6702F-F751-4736-877D-AD75E59C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0FD3-F183-4E23-877E-B8CC6E4F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A3EF6-217E-4296-B6FE-CED08A0B6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52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97CA-00D1-4811-A884-6E94B6095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E71620-2B2C-467E-B2BC-C345C4B411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A5002-22CC-446D-8D8D-73B4FBC56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1DFB3-A325-4A63-9854-CC720A29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6C748-0485-426A-9582-AA92ABE4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C4F96-582B-45D6-9CDD-DF6E0667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30423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2340AC-9D1C-4D25-9C4E-104C3638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BDA02-70E6-452B-984F-82B151FEB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B3940-5A6F-4DBB-AC75-ED2B8C05F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9686E-BC14-4726-98F8-E6928923D99A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EA3BC-6537-4486-8903-875F1254D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5088-3DCB-4F8C-BCC5-A5A38A702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0B6B2-F194-4421-AAFD-7A52B03C3F9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726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</a:t>
            </a:fld>
            <a:endParaRPr lang="fr-CH" dirty="0"/>
          </a:p>
        </p:txBody>
      </p:sp>
      <p:pic>
        <p:nvPicPr>
          <p:cNvPr id="18434" name="Picture 2" descr="I:\Save Images\Basket\50ème\Scan_Programme\1999-2000\1999-2000 Programme couver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548680"/>
            <a:ext cx="3955278" cy="5760000"/>
          </a:xfrm>
          <a:prstGeom prst="rect">
            <a:avLst/>
          </a:prstGeom>
          <a:noFill/>
        </p:spPr>
      </p:pic>
      <p:pic>
        <p:nvPicPr>
          <p:cNvPr id="18436" name="Picture 4" descr="I:\Save Images\Basket\50ème\Scan_Programme\1999-2000\1999-2000 Comité, Responsables, Entraîneu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280" y="548680"/>
            <a:ext cx="3988876" cy="57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med" advClick="0" advTm="5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10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Minimes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</p:txBody>
      </p:sp>
      <p:pic>
        <p:nvPicPr>
          <p:cNvPr id="4098" name="Picture 2" descr="I:\Save Images\Basket\50ème\Scan_Programme\1999-2000\1999-2000 Minim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0205" y="1268760"/>
            <a:ext cx="6548765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11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Ecoliers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</p:txBody>
      </p:sp>
      <p:pic>
        <p:nvPicPr>
          <p:cNvPr id="5122" name="Picture 2" descr="I:\Save Images\Basket\50ème\Scan_Programme\1999-2000\1999-2000 Ecoli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600" y="1256948"/>
            <a:ext cx="6373664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12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Ecole de Basket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</p:txBody>
      </p:sp>
      <p:pic>
        <p:nvPicPr>
          <p:cNvPr id="6146" name="Picture 2" descr="I:\Save Images\Basket\50ème\Scan_Programme\1999-2000\1999-2000 Ecole de bas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3740" y="1264568"/>
            <a:ext cx="6405192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2</a:t>
            </a:fld>
            <a:endParaRPr lang="fr-CH" dirty="0"/>
          </a:p>
        </p:txBody>
      </p:sp>
      <p:pic>
        <p:nvPicPr>
          <p:cNvPr id="22530" name="Picture 2" descr="I:\Save Images\Basket\50ème\Scan_Programme\1999-2000\1999-2000 Comit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4" y="959220"/>
            <a:ext cx="6984776" cy="4767417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677860" y="5477908"/>
            <a:ext cx="6504201" cy="276999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200" dirty="0">
                <a:solidFill>
                  <a:schemeClr val="tx1"/>
                </a:solidFill>
              </a:rPr>
              <a:t>M O Frieden       B. Pittet       P. Dufresne         M C. Rossier     B. Haederli      J-M Boog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799857" y="980728"/>
            <a:ext cx="1985683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>
                <a:solidFill>
                  <a:schemeClr val="tx1"/>
                </a:solidFill>
              </a:rPr>
              <a:t>Comité</a:t>
            </a:r>
          </a:p>
        </p:txBody>
      </p:sp>
    </p:spTree>
  </p:cSld>
  <p:clrMapOvr>
    <a:masterClrMapping/>
  </p:clrMapOvr>
  <p:transition spd="med" advClick="0" advTm="5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I  2</a:t>
            </a:r>
            <a:r>
              <a:rPr lang="fr-CH" sz="2800" b="1" baseline="30000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ème</a:t>
            </a: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Ligue</a:t>
            </a:r>
          </a:p>
          <a:p>
            <a:pPr algn="ctr">
              <a:spcBef>
                <a:spcPct val="0"/>
              </a:spcBef>
              <a:defRPr/>
            </a:pPr>
            <a:r>
              <a:rPr lang="fr-CH" sz="2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Début de saison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59" name="Picture 3" descr="I:\Save Images\Basket\50ème\Scan_Programme\1999-2000\1999-2000 Renens I 2ème Lig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3372" y="1252576"/>
            <a:ext cx="6384000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4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Promotion en 1 LNM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2719863" y="1252284"/>
            <a:ext cx="6733011" cy="4932000"/>
            <a:chOff x="1195862" y="1252284"/>
            <a:chExt cx="6733011" cy="4932000"/>
          </a:xfrm>
        </p:grpSpPr>
        <p:pic>
          <p:nvPicPr>
            <p:cNvPr id="20483" name="Picture 3" descr="I:\Save Images\Basket\50ème\Scan_Programme\1999-2000\1999-2000 Renens I Promotion en 1ère Ligue National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5862" y="1252284"/>
              <a:ext cx="6733011" cy="4932000"/>
            </a:xfrm>
            <a:prstGeom prst="rect">
              <a:avLst/>
            </a:prstGeom>
            <a:noFill/>
          </p:spPr>
        </p:pic>
        <p:sp>
          <p:nvSpPr>
            <p:cNvPr id="8" name="ZoneTexte 7"/>
            <p:cNvSpPr txBox="1"/>
            <p:nvPr/>
          </p:nvSpPr>
          <p:spPr>
            <a:xfrm>
              <a:off x="2178204" y="192102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S. Leutwiler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074800" y="192102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S. Gamba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397928" y="192864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L. Bianchi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703440" y="1920260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O. Noverraz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725316" y="2107332"/>
              <a:ext cx="1094968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G. Karathanassis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096744" y="192102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M. Kresovic’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746716" y="199912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A. Maurer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347864" y="192102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G. Frieden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379328" y="1917596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S. Monnet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874932" y="543760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J. Ibarra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239436" y="544522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D. Ovaert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525788" y="5679916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L. Mordacci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655600" y="5441032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L. Dufresne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559052" y="5448652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Y. Diserens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380092" y="545284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A. Sandoval</a:t>
              </a:r>
            </a:p>
          </p:txBody>
        </p:sp>
      </p:grpSp>
    </p:spTree>
  </p:cSld>
  <p:clrMapOvr>
    <a:masterClrMapping/>
  </p:clrMapOvr>
  <p:transition spd="med" advClick="0" advTm="5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II 3</a:t>
            </a:r>
            <a:r>
              <a:rPr lang="fr-CH" sz="2800" b="1" baseline="30000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ème</a:t>
            </a: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Ligue</a:t>
            </a:r>
          </a:p>
          <a:p>
            <a:pPr algn="ctr">
              <a:spcBef>
                <a:spcPct val="0"/>
              </a:spcBef>
              <a:defRPr/>
            </a:pPr>
            <a:r>
              <a:rPr lang="fr-CH" sz="2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Champions vaudois</a:t>
            </a:r>
            <a:endParaRPr lang="fr-CH" sz="2800" b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2915836" y="1264568"/>
            <a:ext cx="6348398" cy="4932000"/>
            <a:chOff x="1391836" y="1264568"/>
            <a:chExt cx="6348398" cy="4932000"/>
          </a:xfrm>
        </p:grpSpPr>
        <p:pic>
          <p:nvPicPr>
            <p:cNvPr id="1026" name="Picture 2" descr="I:\Save Images\Basket\50ème\Scan_Programme\1999-2000\1999-2000 Renens II 3ème Ligue Champion Vaudoi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91836" y="1264568"/>
              <a:ext cx="6348398" cy="4932000"/>
            </a:xfrm>
            <a:prstGeom prst="rect">
              <a:avLst/>
            </a:prstGeom>
            <a:noFill/>
          </p:spPr>
        </p:pic>
        <p:sp>
          <p:nvSpPr>
            <p:cNvPr id="9" name="ZoneTexte 8"/>
            <p:cNvSpPr txBox="1"/>
            <p:nvPr/>
          </p:nvSpPr>
          <p:spPr>
            <a:xfrm>
              <a:off x="3419872" y="184482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M. Rossier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103108" y="184482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J-M Boog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426236" y="185244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Micha Kresovic’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508104" y="5690964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F. Depin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960348" y="1844060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Y. Meylan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464808" y="5690587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L. Karlen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241948" y="5695920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G. Savarino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929036" y="5687536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Y. Karlen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247004" y="1840632"/>
              <a:ext cx="1008112" cy="230832"/>
            </a:xfrm>
            <a:prstGeom prst="rect">
              <a:avLst/>
            </a:prstGeom>
            <a:solidFill>
              <a:schemeClr val="tx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T. Hausermann</a:t>
              </a:r>
            </a:p>
          </p:txBody>
        </p:sp>
      </p:grpSp>
    </p:spTree>
  </p:cSld>
  <p:clrMapOvr>
    <a:masterClrMapping/>
  </p:clrMapOvr>
  <p:transition spd="med" advClick="0" advTm="5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6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Plaisir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</p:txBody>
      </p:sp>
      <p:pic>
        <p:nvPicPr>
          <p:cNvPr id="2050" name="Picture 2" descr="I:\Save Images\Basket\50ème\Scan_Programme\1999-2000\1999-2000 Renens Plais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7600" y="1268760"/>
            <a:ext cx="5531600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7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Juniors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</p:txBody>
      </p:sp>
      <p:pic>
        <p:nvPicPr>
          <p:cNvPr id="1026" name="Picture 2" descr="I:\Save Images\Basket\50ème\Scan_Programme\1999-2000\1999-2000 Juni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3456" y="1238280"/>
            <a:ext cx="6339772" cy="4939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8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Cadets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</p:txBody>
      </p:sp>
      <p:pic>
        <p:nvPicPr>
          <p:cNvPr id="2050" name="Picture 2" descr="I:\Save Images\Basket\50ème\Scan_Programme\1999-2000\1999-2000 Cad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5200" y="1268760"/>
            <a:ext cx="5794366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8066-A91B-4D9E-9FF8-391D08310687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9</a:t>
            </a:fld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1544" y="8021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Benjamins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2000</a:t>
            </a:r>
          </a:p>
        </p:txBody>
      </p:sp>
      <p:pic>
        <p:nvPicPr>
          <p:cNvPr id="3074" name="Picture 2" descr="I:\Save Images\Basket\50ème\Scan_Programme\1999-2000\1999-2000 Benjam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4112" y="1256948"/>
            <a:ext cx="6577946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Office PowerPoint</Application>
  <PresentationFormat>Widescreen</PresentationFormat>
  <Paragraphs>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Hachemane Patrick</dc:creator>
  <cp:lastModifiedBy>Hachemane Patrick</cp:lastModifiedBy>
  <cp:revision>1</cp:revision>
  <dcterms:created xsi:type="dcterms:W3CDTF">2020-03-01T11:53:14Z</dcterms:created>
  <dcterms:modified xsi:type="dcterms:W3CDTF">2020-03-01T11:53:23Z</dcterms:modified>
</cp:coreProperties>
</file>