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6" r:id="rId20"/>
    <p:sldId id="277" r:id="rId21"/>
    <p:sldId id="273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8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54E764-1045-4F09-BA9B-29622F31F0C4}" v="27" dt="2024-08-29T13:08:30.6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k Hachemane" userId="5050e670-eb55-4117-bcee-de3102a2abb2" providerId="ADAL" clId="{5754E764-1045-4F09-BA9B-29622F31F0C4}"/>
    <pc:docChg chg="undo custSel addSld delSld modSld sldOrd">
      <pc:chgData name="Patrick Hachemane" userId="5050e670-eb55-4117-bcee-de3102a2abb2" providerId="ADAL" clId="{5754E764-1045-4F09-BA9B-29622F31F0C4}" dt="2024-08-29T13:11:37.435" v="389" actId="6549"/>
      <pc:docMkLst>
        <pc:docMk/>
      </pc:docMkLst>
      <pc:sldChg chg="addSp mod">
        <pc:chgData name="Patrick Hachemane" userId="5050e670-eb55-4117-bcee-de3102a2abb2" providerId="ADAL" clId="{5754E764-1045-4F09-BA9B-29622F31F0C4}" dt="2024-08-29T12:15:20.120" v="0" actId="22"/>
        <pc:sldMkLst>
          <pc:docMk/>
          <pc:sldMk cId="1897925450" sldId="258"/>
        </pc:sldMkLst>
        <pc:picChg chg="add">
          <ac:chgData name="Patrick Hachemane" userId="5050e670-eb55-4117-bcee-de3102a2abb2" providerId="ADAL" clId="{5754E764-1045-4F09-BA9B-29622F31F0C4}" dt="2024-08-29T12:15:20.120" v="0" actId="22"/>
          <ac:picMkLst>
            <pc:docMk/>
            <pc:sldMk cId="1897925450" sldId="258"/>
            <ac:picMk id="5" creationId="{2653DB03-012B-1115-8928-CF55BB28C21B}"/>
          </ac:picMkLst>
        </pc:picChg>
      </pc:sldChg>
      <pc:sldChg chg="addSp delSp modSp mod">
        <pc:chgData name="Patrick Hachemane" userId="5050e670-eb55-4117-bcee-de3102a2abb2" providerId="ADAL" clId="{5754E764-1045-4F09-BA9B-29622F31F0C4}" dt="2024-08-29T13:11:37.435" v="389" actId="6549"/>
        <pc:sldMkLst>
          <pc:docMk/>
          <pc:sldMk cId="3414495870" sldId="259"/>
        </pc:sldMkLst>
        <pc:spChg chg="add mod">
          <ac:chgData name="Patrick Hachemane" userId="5050e670-eb55-4117-bcee-de3102a2abb2" providerId="ADAL" clId="{5754E764-1045-4F09-BA9B-29622F31F0C4}" dt="2024-08-29T12:57:01.246" v="83" actId="1076"/>
          <ac:spMkLst>
            <pc:docMk/>
            <pc:sldMk cId="3414495870" sldId="259"/>
            <ac:spMk id="6" creationId="{67FA6F42-F6D5-9E4A-9678-AD78D04A84B2}"/>
          </ac:spMkLst>
        </pc:spChg>
        <pc:spChg chg="add mod">
          <ac:chgData name="Patrick Hachemane" userId="5050e670-eb55-4117-bcee-de3102a2abb2" providerId="ADAL" clId="{5754E764-1045-4F09-BA9B-29622F31F0C4}" dt="2024-08-29T12:57:12.361" v="97" actId="20577"/>
          <ac:spMkLst>
            <pc:docMk/>
            <pc:sldMk cId="3414495870" sldId="259"/>
            <ac:spMk id="7" creationId="{D05EA6CF-9427-7AA8-BED9-FBB75DF479D9}"/>
          </ac:spMkLst>
        </pc:spChg>
        <pc:spChg chg="add mod">
          <ac:chgData name="Patrick Hachemane" userId="5050e670-eb55-4117-bcee-de3102a2abb2" providerId="ADAL" clId="{5754E764-1045-4F09-BA9B-29622F31F0C4}" dt="2024-08-29T13:03:59.750" v="118" actId="1076"/>
          <ac:spMkLst>
            <pc:docMk/>
            <pc:sldMk cId="3414495870" sldId="259"/>
            <ac:spMk id="12" creationId="{B29A9A56-974F-7989-714E-FEF79D05697F}"/>
          </ac:spMkLst>
        </pc:spChg>
        <pc:spChg chg="add mod">
          <ac:chgData name="Patrick Hachemane" userId="5050e670-eb55-4117-bcee-de3102a2abb2" providerId="ADAL" clId="{5754E764-1045-4F09-BA9B-29622F31F0C4}" dt="2024-08-29T13:11:37.435" v="389" actId="6549"/>
          <ac:spMkLst>
            <pc:docMk/>
            <pc:sldMk cId="3414495870" sldId="259"/>
            <ac:spMk id="13" creationId="{99500E07-F7E9-E9E4-14A9-5679AA400AF3}"/>
          </ac:spMkLst>
        </pc:spChg>
        <pc:spChg chg="add mod">
          <ac:chgData name="Patrick Hachemane" userId="5050e670-eb55-4117-bcee-de3102a2abb2" providerId="ADAL" clId="{5754E764-1045-4F09-BA9B-29622F31F0C4}" dt="2024-08-29T13:11:23.197" v="385" actId="20577"/>
          <ac:spMkLst>
            <pc:docMk/>
            <pc:sldMk cId="3414495870" sldId="259"/>
            <ac:spMk id="14" creationId="{BC32735C-A989-E637-B9A3-754575940FC3}"/>
          </ac:spMkLst>
        </pc:spChg>
        <pc:picChg chg="add del">
          <ac:chgData name="Patrick Hachemane" userId="5050e670-eb55-4117-bcee-de3102a2abb2" providerId="ADAL" clId="{5754E764-1045-4F09-BA9B-29622F31F0C4}" dt="2024-08-29T13:03:18.771" v="100" actId="478"/>
          <ac:picMkLst>
            <pc:docMk/>
            <pc:sldMk cId="3414495870" sldId="259"/>
            <ac:picMk id="5" creationId="{22D8DA36-7ED8-FF61-3C34-65350786737D}"/>
          </ac:picMkLst>
        </pc:picChg>
        <pc:picChg chg="add del">
          <ac:chgData name="Patrick Hachemane" userId="5050e670-eb55-4117-bcee-de3102a2abb2" providerId="ADAL" clId="{5754E764-1045-4F09-BA9B-29622F31F0C4}" dt="2024-08-29T13:03:14.169" v="99" actId="478"/>
          <ac:picMkLst>
            <pc:docMk/>
            <pc:sldMk cId="3414495870" sldId="259"/>
            <ac:picMk id="9" creationId="{9510BC31-57A2-292F-A3BE-FACC4DD822F4}"/>
          </ac:picMkLst>
        </pc:picChg>
        <pc:picChg chg="add mod">
          <ac:chgData name="Patrick Hachemane" userId="5050e670-eb55-4117-bcee-de3102a2abb2" providerId="ADAL" clId="{5754E764-1045-4F09-BA9B-29622F31F0C4}" dt="2024-08-29T13:04:05.770" v="121" actId="1076"/>
          <ac:picMkLst>
            <pc:docMk/>
            <pc:sldMk cId="3414495870" sldId="259"/>
            <ac:picMk id="11" creationId="{2C012654-DEB8-2A09-8A78-1EAA78DAECFE}"/>
          </ac:picMkLst>
        </pc:picChg>
      </pc:sldChg>
      <pc:sldChg chg="addSp delSp mod">
        <pc:chgData name="Patrick Hachemane" userId="5050e670-eb55-4117-bcee-de3102a2abb2" providerId="ADAL" clId="{5754E764-1045-4F09-BA9B-29622F31F0C4}" dt="2024-08-29T12:16:58.421" v="4" actId="22"/>
        <pc:sldMkLst>
          <pc:docMk/>
          <pc:sldMk cId="2733433223" sldId="260"/>
        </pc:sldMkLst>
        <pc:picChg chg="add del">
          <ac:chgData name="Patrick Hachemane" userId="5050e670-eb55-4117-bcee-de3102a2abb2" providerId="ADAL" clId="{5754E764-1045-4F09-BA9B-29622F31F0C4}" dt="2024-08-29T12:16:56.762" v="3" actId="22"/>
          <ac:picMkLst>
            <pc:docMk/>
            <pc:sldMk cId="2733433223" sldId="260"/>
            <ac:picMk id="5" creationId="{FB82A75C-413C-A213-323B-B6E4C708CF3D}"/>
          </ac:picMkLst>
        </pc:picChg>
        <pc:picChg chg="add">
          <ac:chgData name="Patrick Hachemane" userId="5050e670-eb55-4117-bcee-de3102a2abb2" providerId="ADAL" clId="{5754E764-1045-4F09-BA9B-29622F31F0C4}" dt="2024-08-29T12:16:58.421" v="4" actId="22"/>
          <ac:picMkLst>
            <pc:docMk/>
            <pc:sldMk cId="2733433223" sldId="260"/>
            <ac:picMk id="7" creationId="{66AC2D0D-E2C2-723B-4406-95E87DD2A4EE}"/>
          </ac:picMkLst>
        </pc:picChg>
      </pc:sldChg>
      <pc:sldChg chg="addSp mod">
        <pc:chgData name="Patrick Hachemane" userId="5050e670-eb55-4117-bcee-de3102a2abb2" providerId="ADAL" clId="{5754E764-1045-4F09-BA9B-29622F31F0C4}" dt="2024-08-29T12:17:52.510" v="5" actId="22"/>
        <pc:sldMkLst>
          <pc:docMk/>
          <pc:sldMk cId="3005153878" sldId="261"/>
        </pc:sldMkLst>
        <pc:picChg chg="add">
          <ac:chgData name="Patrick Hachemane" userId="5050e670-eb55-4117-bcee-de3102a2abb2" providerId="ADAL" clId="{5754E764-1045-4F09-BA9B-29622F31F0C4}" dt="2024-08-29T12:17:52.510" v="5" actId="22"/>
          <ac:picMkLst>
            <pc:docMk/>
            <pc:sldMk cId="3005153878" sldId="261"/>
            <ac:picMk id="5" creationId="{C615ABB6-0EE0-BDAB-665F-01E26D78B35D}"/>
          </ac:picMkLst>
        </pc:picChg>
      </pc:sldChg>
      <pc:sldChg chg="addSp mod">
        <pc:chgData name="Patrick Hachemane" userId="5050e670-eb55-4117-bcee-de3102a2abb2" providerId="ADAL" clId="{5754E764-1045-4F09-BA9B-29622F31F0C4}" dt="2024-08-29T12:18:20.850" v="6" actId="22"/>
        <pc:sldMkLst>
          <pc:docMk/>
          <pc:sldMk cId="3857756337" sldId="262"/>
        </pc:sldMkLst>
        <pc:picChg chg="add">
          <ac:chgData name="Patrick Hachemane" userId="5050e670-eb55-4117-bcee-de3102a2abb2" providerId="ADAL" clId="{5754E764-1045-4F09-BA9B-29622F31F0C4}" dt="2024-08-29T12:18:20.850" v="6" actId="22"/>
          <ac:picMkLst>
            <pc:docMk/>
            <pc:sldMk cId="3857756337" sldId="262"/>
            <ac:picMk id="5" creationId="{07FF70B7-C195-33ED-914D-735C6152D19D}"/>
          </ac:picMkLst>
        </pc:picChg>
      </pc:sldChg>
      <pc:sldChg chg="addSp mod">
        <pc:chgData name="Patrick Hachemane" userId="5050e670-eb55-4117-bcee-de3102a2abb2" providerId="ADAL" clId="{5754E764-1045-4F09-BA9B-29622F31F0C4}" dt="2024-08-29T12:18:55.932" v="7" actId="22"/>
        <pc:sldMkLst>
          <pc:docMk/>
          <pc:sldMk cId="228777841" sldId="263"/>
        </pc:sldMkLst>
        <pc:picChg chg="add">
          <ac:chgData name="Patrick Hachemane" userId="5050e670-eb55-4117-bcee-de3102a2abb2" providerId="ADAL" clId="{5754E764-1045-4F09-BA9B-29622F31F0C4}" dt="2024-08-29T12:18:55.932" v="7" actId="22"/>
          <ac:picMkLst>
            <pc:docMk/>
            <pc:sldMk cId="228777841" sldId="263"/>
            <ac:picMk id="5" creationId="{7D4E1B06-FAF9-A9D3-12DD-9440B9565B97}"/>
          </ac:picMkLst>
        </pc:picChg>
      </pc:sldChg>
      <pc:sldChg chg="addSp mod">
        <pc:chgData name="Patrick Hachemane" userId="5050e670-eb55-4117-bcee-de3102a2abb2" providerId="ADAL" clId="{5754E764-1045-4F09-BA9B-29622F31F0C4}" dt="2024-08-29T12:19:33.976" v="8" actId="22"/>
        <pc:sldMkLst>
          <pc:docMk/>
          <pc:sldMk cId="929936869" sldId="264"/>
        </pc:sldMkLst>
        <pc:picChg chg="add">
          <ac:chgData name="Patrick Hachemane" userId="5050e670-eb55-4117-bcee-de3102a2abb2" providerId="ADAL" clId="{5754E764-1045-4F09-BA9B-29622F31F0C4}" dt="2024-08-29T12:19:33.976" v="8" actId="22"/>
          <ac:picMkLst>
            <pc:docMk/>
            <pc:sldMk cId="929936869" sldId="264"/>
            <ac:picMk id="5" creationId="{1A7E0624-E013-A268-19F8-41F5924443DB}"/>
          </ac:picMkLst>
        </pc:picChg>
      </pc:sldChg>
      <pc:sldChg chg="addSp mod">
        <pc:chgData name="Patrick Hachemane" userId="5050e670-eb55-4117-bcee-de3102a2abb2" providerId="ADAL" clId="{5754E764-1045-4F09-BA9B-29622F31F0C4}" dt="2024-08-29T12:20:09.346" v="9" actId="22"/>
        <pc:sldMkLst>
          <pc:docMk/>
          <pc:sldMk cId="3643148257" sldId="265"/>
        </pc:sldMkLst>
        <pc:picChg chg="add">
          <ac:chgData name="Patrick Hachemane" userId="5050e670-eb55-4117-bcee-de3102a2abb2" providerId="ADAL" clId="{5754E764-1045-4F09-BA9B-29622F31F0C4}" dt="2024-08-29T12:20:09.346" v="9" actId="22"/>
          <ac:picMkLst>
            <pc:docMk/>
            <pc:sldMk cId="3643148257" sldId="265"/>
            <ac:picMk id="5" creationId="{49826921-063F-B906-AC85-4A7564CB6305}"/>
          </ac:picMkLst>
        </pc:picChg>
      </pc:sldChg>
      <pc:sldChg chg="addSp mod">
        <pc:chgData name="Patrick Hachemane" userId="5050e670-eb55-4117-bcee-de3102a2abb2" providerId="ADAL" clId="{5754E764-1045-4F09-BA9B-29622F31F0C4}" dt="2024-08-29T12:21:04.280" v="19" actId="22"/>
        <pc:sldMkLst>
          <pc:docMk/>
          <pc:sldMk cId="2335098196" sldId="266"/>
        </pc:sldMkLst>
        <pc:picChg chg="add">
          <ac:chgData name="Patrick Hachemane" userId="5050e670-eb55-4117-bcee-de3102a2abb2" providerId="ADAL" clId="{5754E764-1045-4F09-BA9B-29622F31F0C4}" dt="2024-08-29T12:21:04.280" v="19" actId="22"/>
          <ac:picMkLst>
            <pc:docMk/>
            <pc:sldMk cId="2335098196" sldId="266"/>
            <ac:picMk id="5" creationId="{8387DAEE-96BE-DA71-4A55-D0C50E68EB6C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21:42.113" v="20" actId="22"/>
        <pc:sldMkLst>
          <pc:docMk/>
          <pc:sldMk cId="445398145" sldId="267"/>
        </pc:sldMkLst>
        <pc:picChg chg="add">
          <ac:chgData name="Patrick Hachemane" userId="5050e670-eb55-4117-bcee-de3102a2abb2" providerId="ADAL" clId="{5754E764-1045-4F09-BA9B-29622F31F0C4}" dt="2024-08-29T12:21:42.113" v="20" actId="22"/>
          <ac:picMkLst>
            <pc:docMk/>
            <pc:sldMk cId="445398145" sldId="267"/>
            <ac:picMk id="5" creationId="{35DFEB33-87A2-0E98-C3DC-68E2DBF53379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22:18.850" v="21" actId="22"/>
        <pc:sldMkLst>
          <pc:docMk/>
          <pc:sldMk cId="4223940875" sldId="268"/>
        </pc:sldMkLst>
        <pc:picChg chg="add">
          <ac:chgData name="Patrick Hachemane" userId="5050e670-eb55-4117-bcee-de3102a2abb2" providerId="ADAL" clId="{5754E764-1045-4F09-BA9B-29622F31F0C4}" dt="2024-08-29T12:22:18.850" v="21" actId="22"/>
          <ac:picMkLst>
            <pc:docMk/>
            <pc:sldMk cId="4223940875" sldId="268"/>
            <ac:picMk id="5" creationId="{0DF6F846-025E-9B73-0592-FDCBF09B10BA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23:00.129" v="22" actId="22"/>
        <pc:sldMkLst>
          <pc:docMk/>
          <pc:sldMk cId="1310689535" sldId="269"/>
        </pc:sldMkLst>
        <pc:picChg chg="add">
          <ac:chgData name="Patrick Hachemane" userId="5050e670-eb55-4117-bcee-de3102a2abb2" providerId="ADAL" clId="{5754E764-1045-4F09-BA9B-29622F31F0C4}" dt="2024-08-29T12:23:00.129" v="22" actId="22"/>
          <ac:picMkLst>
            <pc:docMk/>
            <pc:sldMk cId="1310689535" sldId="269"/>
            <ac:picMk id="5" creationId="{FE4AA8C8-486E-AD0C-FF63-DA796F6036F4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23:42.104" v="23" actId="22"/>
        <pc:sldMkLst>
          <pc:docMk/>
          <pc:sldMk cId="1495069898" sldId="270"/>
        </pc:sldMkLst>
        <pc:picChg chg="add">
          <ac:chgData name="Patrick Hachemane" userId="5050e670-eb55-4117-bcee-de3102a2abb2" providerId="ADAL" clId="{5754E764-1045-4F09-BA9B-29622F31F0C4}" dt="2024-08-29T12:23:42.104" v="23" actId="22"/>
          <ac:picMkLst>
            <pc:docMk/>
            <pc:sldMk cId="1495069898" sldId="270"/>
            <ac:picMk id="5" creationId="{D7098F3C-70BB-FBC7-F415-B3CADAAD62EE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24:14.355" v="24" actId="22"/>
        <pc:sldMkLst>
          <pc:docMk/>
          <pc:sldMk cId="2325529021" sldId="271"/>
        </pc:sldMkLst>
        <pc:picChg chg="add">
          <ac:chgData name="Patrick Hachemane" userId="5050e670-eb55-4117-bcee-de3102a2abb2" providerId="ADAL" clId="{5754E764-1045-4F09-BA9B-29622F31F0C4}" dt="2024-08-29T12:24:14.355" v="24" actId="22"/>
          <ac:picMkLst>
            <pc:docMk/>
            <pc:sldMk cId="2325529021" sldId="271"/>
            <ac:picMk id="5" creationId="{3D8A097A-D5DA-4A4C-955C-C84AD2CC6A9B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24:47.421" v="25" actId="22"/>
        <pc:sldMkLst>
          <pc:docMk/>
          <pc:sldMk cId="3916226597" sldId="272"/>
        </pc:sldMkLst>
        <pc:picChg chg="add">
          <ac:chgData name="Patrick Hachemane" userId="5050e670-eb55-4117-bcee-de3102a2abb2" providerId="ADAL" clId="{5754E764-1045-4F09-BA9B-29622F31F0C4}" dt="2024-08-29T12:24:47.421" v="25" actId="22"/>
          <ac:picMkLst>
            <pc:docMk/>
            <pc:sldMk cId="3916226597" sldId="272"/>
            <ac:picMk id="5" creationId="{EB6CF256-6335-971F-E019-4DF1AA9FEEAF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25:46.936" v="26" actId="22"/>
        <pc:sldMkLst>
          <pc:docMk/>
          <pc:sldMk cId="4176079424" sldId="273"/>
        </pc:sldMkLst>
        <pc:picChg chg="add">
          <ac:chgData name="Patrick Hachemane" userId="5050e670-eb55-4117-bcee-de3102a2abb2" providerId="ADAL" clId="{5754E764-1045-4F09-BA9B-29622F31F0C4}" dt="2024-08-29T12:25:46.936" v="26" actId="22"/>
          <ac:picMkLst>
            <pc:docMk/>
            <pc:sldMk cId="4176079424" sldId="273"/>
            <ac:picMk id="5" creationId="{30CD6362-9519-F50B-6D5B-0A9592F59556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26:22.360" v="27" actId="22"/>
        <pc:sldMkLst>
          <pc:docMk/>
          <pc:sldMk cId="313475024" sldId="274"/>
        </pc:sldMkLst>
        <pc:picChg chg="add">
          <ac:chgData name="Patrick Hachemane" userId="5050e670-eb55-4117-bcee-de3102a2abb2" providerId="ADAL" clId="{5754E764-1045-4F09-BA9B-29622F31F0C4}" dt="2024-08-29T12:26:22.360" v="27" actId="22"/>
          <ac:picMkLst>
            <pc:docMk/>
            <pc:sldMk cId="313475024" sldId="274"/>
            <ac:picMk id="5" creationId="{8F8D4DBA-829A-0D04-D193-692140CC4EB4}"/>
          </ac:picMkLst>
        </pc:picChg>
      </pc:sldChg>
      <pc:sldChg chg="addSp add del mod">
        <pc:chgData name="Patrick Hachemane" userId="5050e670-eb55-4117-bcee-de3102a2abb2" providerId="ADAL" clId="{5754E764-1045-4F09-BA9B-29622F31F0C4}" dt="2024-08-29T12:31:34.536" v="39" actId="47"/>
        <pc:sldMkLst>
          <pc:docMk/>
          <pc:sldMk cId="1405452233" sldId="275"/>
        </pc:sldMkLst>
        <pc:picChg chg="add">
          <ac:chgData name="Patrick Hachemane" userId="5050e670-eb55-4117-bcee-de3102a2abb2" providerId="ADAL" clId="{5754E764-1045-4F09-BA9B-29622F31F0C4}" dt="2024-08-29T12:31:22.185" v="38" actId="22"/>
          <ac:picMkLst>
            <pc:docMk/>
            <pc:sldMk cId="1405452233" sldId="275"/>
            <ac:picMk id="5" creationId="{9705048B-037D-ED4C-4A7C-12DDF6317AAF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31:58.364" v="40" actId="22"/>
        <pc:sldMkLst>
          <pc:docMk/>
          <pc:sldMk cId="1989476025" sldId="276"/>
        </pc:sldMkLst>
        <pc:picChg chg="add">
          <ac:chgData name="Patrick Hachemane" userId="5050e670-eb55-4117-bcee-de3102a2abb2" providerId="ADAL" clId="{5754E764-1045-4F09-BA9B-29622F31F0C4}" dt="2024-08-29T12:31:58.364" v="40" actId="22"/>
          <ac:picMkLst>
            <pc:docMk/>
            <pc:sldMk cId="1989476025" sldId="276"/>
            <ac:picMk id="5" creationId="{57254C42-A9D3-2F7C-A9A6-0355478CC5B1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32:28.359" v="41" actId="22"/>
        <pc:sldMkLst>
          <pc:docMk/>
          <pc:sldMk cId="735746255" sldId="277"/>
        </pc:sldMkLst>
        <pc:picChg chg="add">
          <ac:chgData name="Patrick Hachemane" userId="5050e670-eb55-4117-bcee-de3102a2abb2" providerId="ADAL" clId="{5754E764-1045-4F09-BA9B-29622F31F0C4}" dt="2024-08-29T12:32:28.359" v="41" actId="22"/>
          <ac:picMkLst>
            <pc:docMk/>
            <pc:sldMk cId="735746255" sldId="277"/>
            <ac:picMk id="5" creationId="{1D59BF0F-EE24-050C-7F4A-DDFAFC055B8C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32:59.620" v="42" actId="22"/>
        <pc:sldMkLst>
          <pc:docMk/>
          <pc:sldMk cId="3278632081" sldId="278"/>
        </pc:sldMkLst>
        <pc:picChg chg="add">
          <ac:chgData name="Patrick Hachemane" userId="5050e670-eb55-4117-bcee-de3102a2abb2" providerId="ADAL" clId="{5754E764-1045-4F09-BA9B-29622F31F0C4}" dt="2024-08-29T12:32:59.620" v="42" actId="22"/>
          <ac:picMkLst>
            <pc:docMk/>
            <pc:sldMk cId="3278632081" sldId="278"/>
            <ac:picMk id="5" creationId="{07BB4835-1A14-2E55-9FB6-4F71C22A97BC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33:32.020" v="43" actId="22"/>
        <pc:sldMkLst>
          <pc:docMk/>
          <pc:sldMk cId="493659289" sldId="279"/>
        </pc:sldMkLst>
        <pc:picChg chg="add">
          <ac:chgData name="Patrick Hachemane" userId="5050e670-eb55-4117-bcee-de3102a2abb2" providerId="ADAL" clId="{5754E764-1045-4F09-BA9B-29622F31F0C4}" dt="2024-08-29T12:33:32.020" v="43" actId="22"/>
          <ac:picMkLst>
            <pc:docMk/>
            <pc:sldMk cId="493659289" sldId="279"/>
            <ac:picMk id="5" creationId="{65B5FD6B-47A7-930C-AB72-72B73E74B7B5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34:14.580" v="44" actId="22"/>
        <pc:sldMkLst>
          <pc:docMk/>
          <pc:sldMk cId="646810579" sldId="280"/>
        </pc:sldMkLst>
        <pc:picChg chg="add">
          <ac:chgData name="Patrick Hachemane" userId="5050e670-eb55-4117-bcee-de3102a2abb2" providerId="ADAL" clId="{5754E764-1045-4F09-BA9B-29622F31F0C4}" dt="2024-08-29T12:34:14.580" v="44" actId="22"/>
          <ac:picMkLst>
            <pc:docMk/>
            <pc:sldMk cId="646810579" sldId="280"/>
            <ac:picMk id="5" creationId="{5588EF04-2C1E-A2DF-F63D-514503DFE9E2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34:47.166" v="45" actId="22"/>
        <pc:sldMkLst>
          <pc:docMk/>
          <pc:sldMk cId="1429167203" sldId="281"/>
        </pc:sldMkLst>
        <pc:picChg chg="add">
          <ac:chgData name="Patrick Hachemane" userId="5050e670-eb55-4117-bcee-de3102a2abb2" providerId="ADAL" clId="{5754E764-1045-4F09-BA9B-29622F31F0C4}" dt="2024-08-29T12:34:47.166" v="45" actId="22"/>
          <ac:picMkLst>
            <pc:docMk/>
            <pc:sldMk cId="1429167203" sldId="281"/>
            <ac:picMk id="5" creationId="{69AF18BD-B3A7-A5B8-41F8-0989A9668B32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35:35.901" v="46" actId="22"/>
        <pc:sldMkLst>
          <pc:docMk/>
          <pc:sldMk cId="1255969591" sldId="282"/>
        </pc:sldMkLst>
        <pc:picChg chg="add">
          <ac:chgData name="Patrick Hachemane" userId="5050e670-eb55-4117-bcee-de3102a2abb2" providerId="ADAL" clId="{5754E764-1045-4F09-BA9B-29622F31F0C4}" dt="2024-08-29T12:35:35.901" v="46" actId="22"/>
          <ac:picMkLst>
            <pc:docMk/>
            <pc:sldMk cId="1255969591" sldId="282"/>
            <ac:picMk id="5" creationId="{3105054D-A651-481B-8530-C205189F8A57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51:43.698" v="47" actId="22"/>
        <pc:sldMkLst>
          <pc:docMk/>
          <pc:sldMk cId="1449898468" sldId="283"/>
        </pc:sldMkLst>
        <pc:picChg chg="add">
          <ac:chgData name="Patrick Hachemane" userId="5050e670-eb55-4117-bcee-de3102a2abb2" providerId="ADAL" clId="{5754E764-1045-4F09-BA9B-29622F31F0C4}" dt="2024-08-29T12:51:43.698" v="47" actId="22"/>
          <ac:picMkLst>
            <pc:docMk/>
            <pc:sldMk cId="1449898468" sldId="283"/>
            <ac:picMk id="5" creationId="{C0962F53-79BF-54A4-F4D3-7CC5DA5491C7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52:10.811" v="48" actId="22"/>
        <pc:sldMkLst>
          <pc:docMk/>
          <pc:sldMk cId="2785307602" sldId="284"/>
        </pc:sldMkLst>
        <pc:picChg chg="add">
          <ac:chgData name="Patrick Hachemane" userId="5050e670-eb55-4117-bcee-de3102a2abb2" providerId="ADAL" clId="{5754E764-1045-4F09-BA9B-29622F31F0C4}" dt="2024-08-29T12:52:10.811" v="48" actId="22"/>
          <ac:picMkLst>
            <pc:docMk/>
            <pc:sldMk cId="2785307602" sldId="284"/>
            <ac:picMk id="5" creationId="{7C78D078-9E34-CF9B-04BC-49B0EFFD0FAF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53:59.150" v="55" actId="22"/>
        <pc:sldMkLst>
          <pc:docMk/>
          <pc:sldMk cId="3730295089" sldId="285"/>
        </pc:sldMkLst>
        <pc:picChg chg="add">
          <ac:chgData name="Patrick Hachemane" userId="5050e670-eb55-4117-bcee-de3102a2abb2" providerId="ADAL" clId="{5754E764-1045-4F09-BA9B-29622F31F0C4}" dt="2024-08-29T12:53:59.150" v="55" actId="22"/>
          <ac:picMkLst>
            <pc:docMk/>
            <pc:sldMk cId="3730295089" sldId="285"/>
            <ac:picMk id="5" creationId="{59145FFB-9CEE-A049-DB65-D34ACEC22A2A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54:57.830" v="56" actId="22"/>
        <pc:sldMkLst>
          <pc:docMk/>
          <pc:sldMk cId="1753339910" sldId="286"/>
        </pc:sldMkLst>
        <pc:picChg chg="add">
          <ac:chgData name="Patrick Hachemane" userId="5050e670-eb55-4117-bcee-de3102a2abb2" providerId="ADAL" clId="{5754E764-1045-4F09-BA9B-29622F31F0C4}" dt="2024-08-29T12:54:57.830" v="56" actId="22"/>
          <ac:picMkLst>
            <pc:docMk/>
            <pc:sldMk cId="1753339910" sldId="286"/>
            <ac:picMk id="5" creationId="{0A64828C-573E-0F2D-E4CB-E02E2A5B54E6}"/>
          </ac:picMkLst>
        </pc:picChg>
      </pc:sldChg>
      <pc:sldChg chg="addSp add mod">
        <pc:chgData name="Patrick Hachemane" userId="5050e670-eb55-4117-bcee-de3102a2abb2" providerId="ADAL" clId="{5754E764-1045-4F09-BA9B-29622F31F0C4}" dt="2024-08-29T12:55:23.660" v="57" actId="22"/>
        <pc:sldMkLst>
          <pc:docMk/>
          <pc:sldMk cId="1484500245" sldId="287"/>
        </pc:sldMkLst>
        <pc:picChg chg="add">
          <ac:chgData name="Patrick Hachemane" userId="5050e670-eb55-4117-bcee-de3102a2abb2" providerId="ADAL" clId="{5754E764-1045-4F09-BA9B-29622F31F0C4}" dt="2024-08-29T12:55:23.660" v="57" actId="22"/>
          <ac:picMkLst>
            <pc:docMk/>
            <pc:sldMk cId="1484500245" sldId="287"/>
            <ac:picMk id="5" creationId="{35F01563-59AD-4DD5-8C91-FF8EBD375A97}"/>
          </ac:picMkLst>
        </pc:picChg>
      </pc:sldChg>
      <pc:sldChg chg="addSp add mod ord">
        <pc:chgData name="Patrick Hachemane" userId="5050e670-eb55-4117-bcee-de3102a2abb2" providerId="ADAL" clId="{5754E764-1045-4F09-BA9B-29622F31F0C4}" dt="2024-08-29T12:52:48.158" v="54"/>
        <pc:sldMkLst>
          <pc:docMk/>
          <pc:sldMk cId="2468452737" sldId="288"/>
        </pc:sldMkLst>
        <pc:picChg chg="add">
          <ac:chgData name="Patrick Hachemane" userId="5050e670-eb55-4117-bcee-de3102a2abb2" providerId="ADAL" clId="{5754E764-1045-4F09-BA9B-29622F31F0C4}" dt="2024-08-29T12:52:41.958" v="52" actId="22"/>
          <ac:picMkLst>
            <pc:docMk/>
            <pc:sldMk cId="2468452737" sldId="288"/>
            <ac:picMk id="5" creationId="{8F2150EC-A052-BD81-B561-58AB39B16B9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4FCD2-4BC2-18C1-A6FA-8A6DE32CEE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0A4156-FBF6-1F49-3EA0-5F1D23D71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787AA-49C4-76BB-ECB3-F4286D008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13B2-3493-4660-A204-4AF7D84581F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CDDA5-FDA7-1682-4E0F-11282BF81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90D36-99E1-9CE2-2E55-734351A2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B27D-E85A-46AB-8A13-4F0B318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15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87916-3AFB-D591-B4BC-68C7DDE75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7F5B7F-8531-B9A9-831F-7D8FDD5E5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0E767-A267-0E55-27FB-A3E89431C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13B2-3493-4660-A204-4AF7D84581F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39E4B-974E-EF53-2CBD-75C75449B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39C24-6BDC-C68D-4AAE-EE5CD5189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B27D-E85A-46AB-8A13-4F0B318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63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2FA68D-A478-BFD0-3F9D-07EFFD0E81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77FE93-6A1F-5AB8-635A-E6869324C9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7252E-6B70-C9AB-6DE5-8A3C1757E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13B2-3493-4660-A204-4AF7D84581F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D309-70CC-8FC1-04D5-05A0798B9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D5D3C-7E6D-F2AD-4462-A51B671A1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B27D-E85A-46AB-8A13-4F0B318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896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C8B00-21B5-3070-A912-7628ED7F8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F0E79-A61D-24AC-E38A-45D5AAFE3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AE93A-09A8-F2B6-41A2-A4C2A0E92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13B2-3493-4660-A204-4AF7D84581F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89F89-21A5-B624-45DF-DE7DFF376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177E4-F04A-DCA2-BB97-6C4C641EC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B27D-E85A-46AB-8A13-4F0B318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262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C0EF2-71D0-312E-4766-8349270A1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D358BB-DAF5-938A-79B3-9124010AA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4E58E-E75A-BF0E-39B2-A32E2C19A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13B2-3493-4660-A204-4AF7D84581F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E067E-F487-DDAC-EC9C-36847D1B9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8CCF6-A69C-92BD-1D7E-106135C94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B27D-E85A-46AB-8A13-4F0B318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60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117B5-CDF6-A01D-056B-903B6CB06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F5B39-A723-3DB7-5077-3FD31F6B61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8F345A-86D2-706D-4F33-5A123429C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09D39D-CA6E-5C20-555E-57D78FEF7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13B2-3493-4660-A204-4AF7D84581F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881FF-1AAB-4CD2-F933-96D7AB21B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B469C7-A68B-3289-8823-490811F5F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B27D-E85A-46AB-8A13-4F0B318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32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2D70A-2D67-8FC4-C498-7A516C4CB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158B2-ABCD-891D-FAB9-CEEBE5B80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1733D-B6E0-4ABB-04AC-30B61DE12E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E033CB-D175-FC39-F387-2718951F30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371D0E-3B0A-7497-BA4B-986748964B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DACF6-243A-D070-031B-2C97A5927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13B2-3493-4660-A204-4AF7D84581F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FCB79A-159B-4430-BA6D-B6DE28374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248BC6-DCDC-10BE-71BD-5E1D5EBC1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B27D-E85A-46AB-8A13-4F0B318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6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2AEEB-15E1-BEC1-A6A6-9F338F4FD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A00097-33D4-A422-B8B8-08BDF9F2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13B2-3493-4660-A204-4AF7D84581F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C79229-0E9E-2EDD-BBE0-FF7E2E579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E3B08F-6038-3593-223B-C057129E8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B27D-E85A-46AB-8A13-4F0B318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07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36018-4D96-8177-C61E-C3DDD5D18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13B2-3493-4660-A204-4AF7D84581F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4FF88-08D1-05A6-799C-793706A11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BEB6C-E828-771F-72CF-17A7D3E00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B27D-E85A-46AB-8A13-4F0B318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079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E1DBB-2800-D5A9-045F-A6A71C8CB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17BB4-D9A1-CEDB-00FB-A8DEB4726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BF6EE5-ED25-FFCE-7B08-7B8434D0C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9E74D-A5BE-B4CF-30C1-155EA6B0D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13B2-3493-4660-A204-4AF7D84581F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D41E13-8A8E-348C-D779-E5A2405C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6E922E-5EF3-137D-1D22-7753F898E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B27D-E85A-46AB-8A13-4F0B318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72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699F2-9E3A-4AA2-0320-6E3EED66A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C0397A-602E-EC8E-4421-AC704B5DFD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ADBA2D-CD21-107A-6D33-2B3BD83175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0D219B-64E2-E2A9-51B7-3454AFC32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13B2-3493-4660-A204-4AF7D84581F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EE3528-5AFA-F98C-2F0B-BF1D18E0F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6AAE52-6815-9844-6FF0-583C218C2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B27D-E85A-46AB-8A13-4F0B318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1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9CBD1-2B80-3CA2-5AE1-D9027678C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CA561-AFB9-6525-14BF-ADAB4944B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E41F6-A50E-882E-7268-85387EACC9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4B13B2-3493-4660-A204-4AF7D84581F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C84DA-C0AC-75A8-749E-5A97C562BE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B1EC3-937B-E9A4-ACC8-E4D4EF04D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B2B27D-E85A-46AB-8A13-4F0B3186D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3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6ADF26-9FA2-B3F1-7DCA-769920A9A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2" y="0"/>
            <a:ext cx="121635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128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826921-063F-B906-AC85-4A7564CB6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" y="0"/>
            <a:ext cx="12177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48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87DAEE-96BE-DA71-4A55-D0C50E68E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" y="0"/>
            <a:ext cx="12160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98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DFEB33-87A2-0E98-C3DC-68E2DBF53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0" y="0"/>
            <a:ext cx="12161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98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F6F846-025E-9B73-0592-FDCBF09B1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" y="0"/>
            <a:ext cx="12160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40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4AA8C8-486E-AD0C-FF63-DA796F603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21"/>
            <a:ext cx="12192000" cy="684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89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098F3C-70BB-FBC7-F415-B3CADAAD6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1"/>
            <a:ext cx="12192000" cy="684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69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8A097A-D5DA-4A4C-955C-C84AD2CC6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2" y="0"/>
            <a:ext cx="121635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29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6CF256-6335-971F-E019-4DF1AA9FE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7" y="0"/>
            <a:ext cx="121383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26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D4DBA-829A-0D04-D193-692140CC4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6"/>
            <a:ext cx="12192000" cy="684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50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254C42-A9D3-2F7C-A9A6-0355478CC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4" y="0"/>
            <a:ext cx="121492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76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E5364B-F421-5FF7-A03E-D7BECD5BF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" y="0"/>
            <a:ext cx="12160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590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59BF0F-EE24-050C-7F4A-DDFAFC055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84"/>
            <a:ext cx="12192000" cy="683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746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CD6362-9519-F50B-6D5B-0A9592F59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3"/>
            <a:ext cx="12192000" cy="685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0794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BB4835-1A14-2E55-9FB6-4F71C22A9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61" y="0"/>
            <a:ext cx="121098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32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B5FD6B-47A7-930C-AB72-72B73E74B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" y="0"/>
            <a:ext cx="12177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59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88EF04-2C1E-A2DF-F63D-514503DFE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1" y="0"/>
            <a:ext cx="120780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810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AF18BD-B3A7-A5B8-41F8-0989A9668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4" y="0"/>
            <a:ext cx="12084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672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05054D-A651-481B-8530-C205189F8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2" y="0"/>
            <a:ext cx="121635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695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962F53-79BF-54A4-F4D3-7CC5DA549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" y="0"/>
            <a:ext cx="121888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898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78D078-9E34-CF9B-04BC-49B0EFFD0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9" y="0"/>
            <a:ext cx="12171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3076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2150EC-A052-BD81-B561-58AB39B16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4" y="0"/>
            <a:ext cx="121492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2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53DB03-012B-1115-8928-CF55BB28C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7" y="0"/>
            <a:ext cx="121383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9254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145FFB-9CEE-A049-DB65-D34ACEC22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" y="0"/>
            <a:ext cx="121888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2950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64828C-573E-0F2D-E4CB-E02E2A5B5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" y="0"/>
            <a:ext cx="12160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399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F01563-59AD-4DD5-8C91-FF8EBD375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" y="0"/>
            <a:ext cx="121888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500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FA6F42-F6D5-9E4A-9678-AD78D04A84B2}"/>
              </a:ext>
            </a:extLst>
          </p:cNvPr>
          <p:cNvSpPr txBox="1"/>
          <p:nvPr/>
        </p:nvSpPr>
        <p:spPr>
          <a:xfrm>
            <a:off x="4150894" y="2695073"/>
            <a:ext cx="2237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renens-u14b@avb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5EA6CF-9427-7AA8-BED9-FBB75DF479D9}"/>
              </a:ext>
            </a:extLst>
          </p:cNvPr>
          <p:cNvSpPr txBox="1"/>
          <p:nvPr/>
        </p:nvSpPr>
        <p:spPr>
          <a:xfrm>
            <a:off x="4150894" y="3495173"/>
            <a:ext cx="2237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****-u14b@avb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012654-DEB8-2A09-8A78-1EAA78DAE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" y="0"/>
            <a:ext cx="12118848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9A9A56-974F-7989-714E-FEF79D05697F}"/>
              </a:ext>
            </a:extLst>
          </p:cNvPr>
          <p:cNvSpPr txBox="1"/>
          <p:nvPr/>
        </p:nvSpPr>
        <p:spPr>
          <a:xfrm>
            <a:off x="4085762" y="2686954"/>
            <a:ext cx="201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renens-u14b@avb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500E07-F7E9-E9E4-14A9-5679AA400AF3}"/>
              </a:ext>
            </a:extLst>
          </p:cNvPr>
          <p:cNvSpPr txBox="1"/>
          <p:nvPr/>
        </p:nvSpPr>
        <p:spPr>
          <a:xfrm>
            <a:off x="4109826" y="3495173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****-u14b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32735C-A989-E637-B9A3-754575940FC3}"/>
              </a:ext>
            </a:extLst>
          </p:cNvPr>
          <p:cNvSpPr txBox="1"/>
          <p:nvPr/>
        </p:nvSpPr>
        <p:spPr>
          <a:xfrm>
            <a:off x="7351295" y="3032223"/>
            <a:ext cx="419396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Connection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Utilisateur: renens-&lt;equipe&gt;@[avb|swb]</a:t>
            </a:r>
          </a:p>
          <a:p>
            <a:r>
              <a:rPr lang="en-US">
                <a:solidFill>
                  <a:schemeClr val="bg1"/>
                </a:solidFill>
              </a:rPr>
              <a:t>Mot de passe: ****-&lt;equipe&gt;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Exemples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bg1"/>
                </a:solidFill>
              </a:rPr>
              <a:t>renens-r1@swb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bg1"/>
                </a:solidFill>
              </a:rPr>
              <a:t>renens-rf1@avb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bg1"/>
                </a:solidFill>
              </a:rPr>
              <a:t>renens-r2@avb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bg1"/>
                </a:solidFill>
              </a:rPr>
              <a:t>renens-r3@avb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bg1"/>
                </a:solidFill>
              </a:rPr>
              <a:t>renens-u16a@swb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bg1"/>
                </a:solidFill>
              </a:rPr>
              <a:t>renens-u14b@avb</a:t>
            </a:r>
          </a:p>
        </p:txBody>
      </p:sp>
    </p:spTree>
    <p:extLst>
      <p:ext uri="{BB962C8B-B14F-4D97-AF65-F5344CB8AC3E}">
        <p14:creationId xmlns:p14="http://schemas.microsoft.com/office/powerpoint/2010/main" val="3414495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AC2D0D-E2C2-723B-4406-95E87DD2A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1"/>
            <a:ext cx="12192000" cy="684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33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15ABB6-0EE0-BDAB-665F-01E26D78B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53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FF70B7-C195-33ED-914D-735C6152D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1" y="0"/>
            <a:ext cx="121525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56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4E1B06-FAF9-A9D3-12DD-9440B9565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77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FB332-D527-81BE-16AC-E24F8B852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30E9-6801-00A3-E1AB-AA17CEB4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7E0624-E013-A268-19F8-41F592444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2" y="0"/>
            <a:ext cx="121635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36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Widescreen</PresentationFormat>
  <Paragraphs>16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Aptos</vt:lpstr>
      <vt:lpstr>Aptos Display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Patrick Hachemane</dc:creator>
  <cp:lastModifiedBy>Patrick Hachemane</cp:lastModifiedBy>
  <cp:revision>2</cp:revision>
  <dcterms:created xsi:type="dcterms:W3CDTF">2024-08-29T12:10:14Z</dcterms:created>
  <dcterms:modified xsi:type="dcterms:W3CDTF">2026-09-08T09:23:17Z</dcterms:modified>
</cp:coreProperties>
</file>